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551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9" r:id="rId26"/>
    <p:sldId id="650" r:id="rId27"/>
    <p:sldId id="651" r:id="rId28"/>
    <p:sldId id="652" r:id="rId29"/>
    <p:sldId id="653" r:id="rId30"/>
    <p:sldId id="654" r:id="rId31"/>
    <p:sldId id="655" r:id="rId32"/>
    <p:sldId id="656" r:id="rId33"/>
    <p:sldId id="657" r:id="rId34"/>
    <p:sldId id="658" r:id="rId35"/>
    <p:sldId id="659" r:id="rId36"/>
    <p:sldId id="660" r:id="rId37"/>
    <p:sldId id="661" r:id="rId38"/>
    <p:sldId id="662" r:id="rId39"/>
    <p:sldId id="663" r:id="rId40"/>
    <p:sldId id="664" r:id="rId41"/>
    <p:sldId id="666" r:id="rId42"/>
    <p:sldId id="66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>
        <p:scale>
          <a:sx n="69" d="100"/>
          <a:sy n="69" d="100"/>
        </p:scale>
        <p:origin x="-12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590800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99655" y="3581400"/>
            <a:ext cx="7392578" cy="111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Linhas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Financiamento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e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Mecanismos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Projetos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Retrofit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em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Ar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Condicionado</a:t>
            </a:r>
            <a:endParaRPr lang="en-US" altLang="pt-BR" sz="25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14400" y="4903374"/>
            <a:ext cx="7315200" cy="4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 </a:t>
            </a:r>
          </a:p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Álvaro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Silveira</a:t>
            </a:r>
            <a:r>
              <a:rPr lang="en-US" altLang="pt-BR" sz="1700" dirty="0" smtClean="0">
                <a:solidFill>
                  <a:srgbClr val="CC3300"/>
                </a:solidFill>
              </a:rPr>
              <a:t> –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Atla</a:t>
            </a:r>
            <a:r>
              <a:rPr lang="en-US" altLang="pt-BR" sz="1700" dirty="0" smtClean="0">
                <a:solidFill>
                  <a:srgbClr val="CC3300"/>
                </a:solidFill>
              </a:rPr>
              <a:t>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Consultoria</a:t>
            </a:r>
            <a:endParaRPr lang="en-US" altLang="pt-BR" sz="1700" dirty="0" smtClean="0">
              <a:solidFill>
                <a:srgbClr val="CC3300"/>
              </a:solidFill>
            </a:endParaRP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66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4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4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04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9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3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6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1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2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93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0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09" cy="688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7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2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0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9125527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2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77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4"/>
            <a:ext cx="9163049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6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4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0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9164782" cy="6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9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402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14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"/>
            <a:ext cx="914774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5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8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4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"/>
            <a:ext cx="9172325" cy="68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5183</TotalTime>
  <Words>76</Words>
  <Application>Microsoft Office PowerPoint</Application>
  <PresentationFormat>On-screen Show (4:3)</PresentationFormat>
  <Paragraphs>48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Emerson Climate Technology-white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360</cp:revision>
  <dcterms:created xsi:type="dcterms:W3CDTF">2002-10-24T12:57:35Z</dcterms:created>
  <dcterms:modified xsi:type="dcterms:W3CDTF">2016-08-26T03:44:25Z</dcterms:modified>
</cp:coreProperties>
</file>